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379" y="408429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309" y="3076700"/>
            <a:ext cx="8415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like and don’t like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7030" y="52578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definite articles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2013-11-20T12:19:24Z</dcterms:modified>
</cp:coreProperties>
</file>